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6" r:id="rId3"/>
    <p:sldId id="260" r:id="rId4"/>
    <p:sldId id="258" r:id="rId5"/>
    <p:sldId id="259" r:id="rId6"/>
    <p:sldId id="263" r:id="rId7"/>
    <p:sldId id="261" r:id="rId8"/>
    <p:sldId id="262" r:id="rId9"/>
    <p:sldId id="269" r:id="rId10"/>
    <p:sldId id="266" r:id="rId11"/>
    <p:sldId id="264" r:id="rId12"/>
    <p:sldId id="265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36" d="100"/>
          <a:sy n="36" d="100"/>
        </p:scale>
        <p:origin x="-1398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143116"/>
            <a:ext cx="758665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Подбор интерактивного оборудования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учебного кабинета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57166"/>
            <a:ext cx="8286808" cy="6215106"/>
          </a:xfrm>
        </p:spPr>
        <p:txBody>
          <a:bodyPr>
            <a:noAutofit/>
          </a:bodyPr>
          <a:lstStyle/>
          <a:p>
            <a:pPr algn="l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Мое мнение насчет интерактивных досок на основе электромагнитного принципа:</a:t>
            </a:r>
          </a:p>
          <a:p>
            <a:pPr algn="l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для работы необходимы электронные маркеры, которые необходимо заряжать и стараться не потерять (в комплекте идут 2 штуки)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рабочая поверхность твердая и не предназначена для письма на ней обычными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сухостираемыми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маркерами для досок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поверхность доски прочная и устойчива к повреждениям и царапинам.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l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Мое мнение насчет интерактивных резистивных досок:</a:t>
            </a:r>
          </a:p>
          <a:p>
            <a:pPr algn="l"/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рабочая поверхность мягкая и не устойчива к повреждениям (такое ощущение, что ее можно проткнуть (например, шариковой ручкой) или разрезать ножом).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Для работы можно использовать любые не острые предметы (специальные маркеры, указки, палец и так далее)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более простое исполнение доски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можно писать на них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сухостираемыми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маркерами (идут в комплекте и можно докупить)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целом хочу сказать еще, что для общеобразовательных учреждений, детских садов и прочих других заведений, где есть дети, лучше использовать доски электромагнитные, так как дети могут легко повредить резистивную доску какими-либо острыми предметами (шариковыми ручками, ключами и подобным). Так же еще стоит иметь ввиду, что программное обеспечение очень сильно различается от фирмы к фирме. </a:t>
            </a:r>
          </a:p>
          <a:p>
            <a:pPr algn="l"/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Подключение оборудования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T1oxN9XsdbXXXXXXXX_!!0-item_pic.jpg_310x3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1285860"/>
            <a:ext cx="1071570" cy="1008946"/>
          </a:xfrm>
          <a:prstGeom prst="rect">
            <a:avLst/>
          </a:prstGeom>
        </p:spPr>
      </p:pic>
      <p:pic>
        <p:nvPicPr>
          <p:cNvPr id="4" name="Рисунок 3" descr="139164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3429000"/>
            <a:ext cx="1357322" cy="1357322"/>
          </a:xfrm>
          <a:prstGeom prst="rect">
            <a:avLst/>
          </a:prstGeom>
        </p:spPr>
      </p:pic>
      <p:pic>
        <p:nvPicPr>
          <p:cNvPr id="5" name="Рисунок 4" descr="VGA-to-HDM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10" y="5000636"/>
            <a:ext cx="1214446" cy="1422637"/>
          </a:xfrm>
          <a:prstGeom prst="rect">
            <a:avLst/>
          </a:prstGeom>
        </p:spPr>
      </p:pic>
      <p:pic>
        <p:nvPicPr>
          <p:cNvPr id="6" name="Рисунок 5" descr="310533_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71934" y="1357298"/>
            <a:ext cx="4764426" cy="1705664"/>
          </a:xfrm>
          <a:prstGeom prst="rect">
            <a:avLst/>
          </a:prstGeom>
        </p:spPr>
      </p:pic>
      <p:pic>
        <p:nvPicPr>
          <p:cNvPr id="21506" name="Picture 2" descr="Кабель HDMI на miniHDMI, цена - 61 грн, Киев, 21 мая 2013 14:58, б.у., объявление, продам, куплю.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5786" y="2344439"/>
            <a:ext cx="928694" cy="1013123"/>
          </a:xfrm>
          <a:prstGeom prst="rect">
            <a:avLst/>
          </a:prstGeom>
          <a:noFill/>
        </p:spPr>
      </p:pic>
      <p:pic>
        <p:nvPicPr>
          <p:cNvPr id="9" name="Рисунок 8" descr="ff4e5c1a6adf1b19517aa60f08420e5b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214810" y="4429132"/>
            <a:ext cx="4500594" cy="14521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Интерактивная дос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1000108"/>
            <a:ext cx="5715000" cy="4914901"/>
          </a:xfrm>
          <a:prstGeom prst="rect">
            <a:avLst/>
          </a:prstGeom>
          <a:noFill/>
        </p:spPr>
      </p:pic>
      <p:pic>
        <p:nvPicPr>
          <p:cNvPr id="3" name="Picture 2" descr="Провод USB A-USB B million-deals.ru - Торговая система B2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428868"/>
            <a:ext cx="2309828" cy="17323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SAPPHIRE Видеокарты купить в Одессе по низким ценам Одесса Видеокарты SAPPHI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272761">
            <a:off x="429130" y="946359"/>
            <a:ext cx="3016958" cy="2936945"/>
          </a:xfrm>
          <a:prstGeom prst="rect">
            <a:avLst/>
          </a:prstGeom>
          <a:noFill/>
        </p:spPr>
      </p:pic>
      <p:pic>
        <p:nvPicPr>
          <p:cNvPr id="23556" name="Picture 4" descr="Как подключить второй монитор к компьютеру Youpk.r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1285860"/>
            <a:ext cx="4286280" cy="2656851"/>
          </a:xfrm>
          <a:prstGeom prst="rect">
            <a:avLst/>
          </a:prstGeom>
          <a:noFill/>
        </p:spPr>
      </p:pic>
      <p:pic>
        <p:nvPicPr>
          <p:cNvPr id="23558" name="Picture 6" descr="Видеокамеры Genius (Джениус). Цены на Видеокамеры Genius - купить в интернет магазинах Киева, Украины ТехноПортал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3643314"/>
            <a:ext cx="2643182" cy="2643182"/>
          </a:xfrm>
          <a:prstGeom prst="rect">
            <a:avLst/>
          </a:prstGeom>
          <a:noFill/>
        </p:spPr>
      </p:pic>
      <p:pic>
        <p:nvPicPr>
          <p:cNvPr id="23560" name="Picture 8" descr="http://im0-tub-ru.yandex.net/i?id=10fd6704309835967dc0769db78ddabc-80-144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80" y="4143380"/>
            <a:ext cx="2143130" cy="21431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Однофазный стабилизатор напряжения Энергия АСН 200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428736"/>
            <a:ext cx="2667000" cy="2552700"/>
          </a:xfrm>
          <a:prstGeom prst="rect">
            <a:avLst/>
          </a:prstGeom>
          <a:noFill/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Стабилизаторы напряжения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25604" name="Picture 4" descr="Купить ТСС СНАС-5000Н по цене 12 040 руб Продажа стабилизатора напряжения ТСС СНАС-5000Н в интернет-магазине Dostavka.r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2571744"/>
            <a:ext cx="4286250" cy="3200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Интерактивное оборудование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48784581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1928802"/>
            <a:ext cx="5277633" cy="366614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500306"/>
            <a:ext cx="8229600" cy="2000264"/>
          </a:xfrm>
        </p:spPr>
        <p:txBody>
          <a:bodyPr>
            <a:normAutofit fontScale="90000"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Выбор проектора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DLP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LCD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DLP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DLP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2071678"/>
            <a:ext cx="4143404" cy="3090979"/>
          </a:xfrm>
        </p:spPr>
      </p:pic>
      <p:sp>
        <p:nvSpPr>
          <p:cNvPr id="5" name="TextBox 4"/>
          <p:cNvSpPr txBox="1"/>
          <p:nvPr/>
        </p:nvSpPr>
        <p:spPr>
          <a:xfrm>
            <a:off x="4929190" y="2071678"/>
            <a:ext cx="392909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b="1" i="1" dirty="0" smtClean="0"/>
              <a:t>Высокий уровень контрастности и глубокий черный цвет.</a:t>
            </a:r>
          </a:p>
          <a:p>
            <a:pPr marL="342900" indent="-342900">
              <a:buFont typeface="+mj-lt"/>
              <a:buAutoNum type="arabicPeriod"/>
            </a:pPr>
            <a:endParaRPr lang="ru-RU" sz="800" dirty="0" smtClean="0"/>
          </a:p>
          <a:p>
            <a:pPr marL="342900" indent="-342900">
              <a:buFont typeface="+mj-lt"/>
              <a:buAutoNum type="arabicPeriod"/>
            </a:pPr>
            <a:r>
              <a:rPr lang="ru-RU" b="1" i="1" dirty="0" smtClean="0"/>
              <a:t>Отличная равномерность цветового тона по площади экрана.</a:t>
            </a:r>
          </a:p>
          <a:p>
            <a:pPr marL="342900" indent="-342900">
              <a:buFont typeface="+mj-lt"/>
              <a:buAutoNum type="arabicPeriod"/>
            </a:pPr>
            <a:endParaRPr lang="ru-RU" sz="800" dirty="0" smtClean="0"/>
          </a:p>
          <a:p>
            <a:pPr marL="342900" indent="-342900">
              <a:buFont typeface="+mj-lt"/>
              <a:buAutoNum type="arabicPeriod"/>
            </a:pPr>
            <a:r>
              <a:rPr lang="ru-RU" b="1" i="1" dirty="0" smtClean="0"/>
              <a:t>Отсутствие «</a:t>
            </a:r>
            <a:r>
              <a:rPr lang="ru-RU" b="1" i="1" dirty="0" err="1" smtClean="0"/>
              <a:t>пикселизации</a:t>
            </a:r>
            <a:r>
              <a:rPr lang="ru-RU" b="1" i="1" dirty="0" smtClean="0"/>
              <a:t>».</a:t>
            </a:r>
          </a:p>
          <a:p>
            <a:pPr marL="342900" indent="-342900">
              <a:buFont typeface="+mj-lt"/>
              <a:buAutoNum type="arabicPeriod"/>
            </a:pPr>
            <a:endParaRPr lang="ru-RU" sz="800" dirty="0" smtClean="0"/>
          </a:p>
          <a:p>
            <a:pPr marL="342900" indent="-342900">
              <a:buFont typeface="+mj-lt"/>
              <a:buAutoNum type="arabicPeriod"/>
            </a:pPr>
            <a:r>
              <a:rPr lang="ru-RU" b="1" i="1" dirty="0" smtClean="0"/>
              <a:t>Отсутствие деградации изображения.</a:t>
            </a:r>
          </a:p>
          <a:p>
            <a:pPr marL="342900" indent="-342900">
              <a:buFont typeface="+mj-lt"/>
              <a:buAutoNum type="arabicPeriod"/>
            </a:pPr>
            <a:endParaRPr lang="ru-RU" sz="800" dirty="0" smtClean="0"/>
          </a:p>
          <a:p>
            <a:pPr marL="342900" indent="-342900">
              <a:buFont typeface="+mj-lt"/>
              <a:buAutoNum type="arabicPeriod"/>
            </a:pPr>
            <a:r>
              <a:rPr lang="ru-RU" b="1" i="1" dirty="0" smtClean="0"/>
              <a:t>Надёжность и долговечность основных компонентов системы</a:t>
            </a:r>
            <a:r>
              <a:rPr lang="ru-RU" i="1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endParaRPr lang="ru-RU" sz="800" dirty="0" smtClean="0"/>
          </a:p>
          <a:p>
            <a:pPr marL="342900" indent="-342900">
              <a:buFont typeface="+mj-lt"/>
              <a:buAutoNum type="arabicPeriod"/>
            </a:pPr>
            <a:r>
              <a:rPr lang="ru-RU" b="1" i="1" dirty="0" smtClean="0"/>
              <a:t>Компактность.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500562" y="1214422"/>
            <a:ext cx="4276756" cy="642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Преимущества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LCD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LC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785926"/>
            <a:ext cx="5246176" cy="3934632"/>
          </a:xfrm>
        </p:spPr>
      </p:pic>
      <p:sp>
        <p:nvSpPr>
          <p:cNvPr id="5" name="TextBox 4"/>
          <p:cNvSpPr txBox="1"/>
          <p:nvPr/>
        </p:nvSpPr>
        <p:spPr>
          <a:xfrm>
            <a:off x="5857884" y="2143116"/>
            <a:ext cx="3071834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b="1" i="1" dirty="0" smtClean="0"/>
              <a:t>Более высокая цветовая насыщенность изображения.</a:t>
            </a:r>
          </a:p>
          <a:p>
            <a:pPr marL="342900" indent="-342900">
              <a:buFont typeface="+mj-lt"/>
              <a:buAutoNum type="arabicPeriod"/>
            </a:pPr>
            <a:endParaRPr lang="ru-RU" sz="800" dirty="0" smtClean="0"/>
          </a:p>
          <a:p>
            <a:pPr marL="342900" indent="-342900">
              <a:buFont typeface="+mj-lt"/>
              <a:buAutoNum type="arabicPeriod"/>
            </a:pPr>
            <a:r>
              <a:rPr lang="ru-RU" b="1" i="1" dirty="0" smtClean="0"/>
              <a:t>Четкость компьютерных изображений.</a:t>
            </a:r>
          </a:p>
          <a:p>
            <a:pPr marL="342900" indent="-342900">
              <a:buFont typeface="+mj-lt"/>
              <a:buAutoNum type="arabicPeriod"/>
            </a:pPr>
            <a:endParaRPr lang="ru-RU" sz="800" b="1" i="1" dirty="0" smtClean="0"/>
          </a:p>
          <a:p>
            <a:pPr marL="342900" indent="-342900">
              <a:buFont typeface="+mj-lt"/>
              <a:buAutoNum type="arabicPeriod"/>
            </a:pPr>
            <a:endParaRPr lang="ru-RU" sz="800" dirty="0" smtClean="0"/>
          </a:p>
          <a:p>
            <a:pPr marL="342900" indent="-342900">
              <a:buFont typeface="+mj-lt"/>
              <a:buAutoNum type="arabicPeriod"/>
            </a:pPr>
            <a:r>
              <a:rPr lang="ru-RU" b="1" i="1" dirty="0" smtClean="0"/>
              <a:t>Более высокая световая эффективность.</a:t>
            </a:r>
          </a:p>
          <a:p>
            <a:pPr marL="342900" indent="-342900">
              <a:buFont typeface="+mj-lt"/>
              <a:buAutoNum type="arabicPeriod"/>
            </a:pPr>
            <a:endParaRPr lang="ru-RU" sz="800" dirty="0" smtClean="0"/>
          </a:p>
          <a:p>
            <a:pPr marL="342900" indent="-342900">
              <a:buFont typeface="+mj-lt"/>
              <a:buAutoNum type="arabicPeriod"/>
            </a:pPr>
            <a:r>
              <a:rPr lang="ru-RU" b="1" i="1" dirty="0" smtClean="0"/>
              <a:t>Отсутствие «радужного эффекта».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572132" y="1285860"/>
            <a:ext cx="3205186" cy="642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Преимущества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Способы установки проекторов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Инфологика. Презентационные системы. Интерактивные доски Hitachi Starboard FX-77 в институт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357298"/>
            <a:ext cx="2500330" cy="2617013"/>
          </a:xfrm>
          <a:prstGeom prst="rect">
            <a:avLst/>
          </a:prstGeom>
          <a:noFill/>
        </p:spPr>
      </p:pic>
      <p:pic>
        <p:nvPicPr>
          <p:cNvPr id="2052" name="Picture 4" descr="SMART Board 660, проектор UF65, крепления, расширенная панель управления ЕСР (комплект)"/>
          <p:cNvPicPr>
            <a:picLocks noChangeAspect="1" noChangeArrowheads="1"/>
          </p:cNvPicPr>
          <p:nvPr/>
        </p:nvPicPr>
        <p:blipFill>
          <a:blip r:embed="rId3"/>
          <a:srcRect l="7500" r="8124" b="9999"/>
          <a:stretch>
            <a:fillRect/>
          </a:stretch>
        </p:blipFill>
        <p:spPr bwMode="auto">
          <a:xfrm>
            <a:off x="5643570" y="1357298"/>
            <a:ext cx="2571768" cy="2743218"/>
          </a:xfrm>
          <a:prstGeom prst="rect">
            <a:avLst/>
          </a:prstGeom>
          <a:noFill/>
        </p:spPr>
      </p:pic>
      <p:pic>
        <p:nvPicPr>
          <p:cNvPr id="2056" name="Picture 8" descr="КБ-01-18 настенное крепление для акустических колонок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4143380"/>
            <a:ext cx="2286016" cy="2423780"/>
          </a:xfrm>
          <a:prstGeom prst="rect">
            <a:avLst/>
          </a:prstGeom>
          <a:noFill/>
        </p:spPr>
      </p:pic>
      <p:pic>
        <p:nvPicPr>
          <p:cNvPr id="2058" name="Picture 10" descr="Chief: продажа техники Chief, оборудование Chief в широком ассортименте в интернет-магазине ForOffice.ru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46" y="4071942"/>
            <a:ext cx="2500330" cy="2500331"/>
          </a:xfrm>
          <a:prstGeom prst="rect">
            <a:avLst/>
          </a:prstGeom>
          <a:noFill/>
        </p:spPr>
      </p:pic>
      <p:pic>
        <p:nvPicPr>
          <p:cNvPr id="5122" name="Picture 2" descr="Подставка для проектора, NOBO, регулировка высоты, размеры: высота - 120 см., ширина - 43 см., глубина - 38 см., производитель -"/>
          <p:cNvPicPr>
            <a:picLocks noChangeAspect="1" noChangeArrowheads="1"/>
          </p:cNvPicPr>
          <p:nvPr/>
        </p:nvPicPr>
        <p:blipFill>
          <a:blip r:embed="rId6"/>
          <a:srcRect l="58925" b="16633"/>
          <a:stretch>
            <a:fillRect/>
          </a:stretch>
        </p:blipFill>
        <p:spPr bwMode="auto">
          <a:xfrm>
            <a:off x="3357554" y="1500174"/>
            <a:ext cx="1961940" cy="39819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28596" y="2500306"/>
            <a:ext cx="8229600" cy="2000264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Выбор интерактивной </a:t>
            </a:r>
            <a:r>
              <a:rPr lang="ru-RU" sz="7200" dirty="0" smtClean="0">
                <a:latin typeface="Times New Roman" pitchFamily="18" charset="0"/>
                <a:ea typeface="+mj-ea"/>
                <a:cs typeface="Times New Roman" pitchFamily="18" charset="0"/>
              </a:rPr>
              <a:t>доски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57818" y="1285860"/>
            <a:ext cx="350046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Сенсорная аналого-резистивная технология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Электромагнитная технология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Лазерная технология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Ультразвуковая/ инфракрасная технология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Микроточечная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технология 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Емкостная технология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Рисунок 1" descr="http://katerina-bushueva.ru/images/screen/ID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5" y="1785926"/>
            <a:ext cx="442915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28596" y="357166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Виды интерактивных досок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Аренда (прокат) проектора, экрана, системы озвучивания Услуги / для событий :: Одесская доска объявлени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14422"/>
            <a:ext cx="3428992" cy="5143488"/>
          </a:xfrm>
          <a:prstGeom prst="rect">
            <a:avLst/>
          </a:prstGeom>
          <a:noFill/>
        </p:spPr>
      </p:pic>
      <p:pic>
        <p:nvPicPr>
          <p:cNvPr id="26628" name="Picture 4" descr="Экран с электроприводом на растяжках Draper Access/Series V 183x244см, M1300, ebd 12&quot; купить в интернет-магазине, цена"/>
          <p:cNvPicPr>
            <a:picLocks noChangeAspect="1" noChangeArrowheads="1"/>
          </p:cNvPicPr>
          <p:nvPr/>
        </p:nvPicPr>
        <p:blipFill>
          <a:blip r:embed="rId3"/>
          <a:srcRect l="12854" t="14461" r="10668" b="14462"/>
          <a:stretch>
            <a:fillRect/>
          </a:stretch>
        </p:blipFill>
        <p:spPr bwMode="auto">
          <a:xfrm>
            <a:off x="3857620" y="1785926"/>
            <a:ext cx="4929222" cy="3976515"/>
          </a:xfrm>
          <a:prstGeom prst="rect">
            <a:avLst/>
          </a:prstGeom>
          <a:noFill/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428596" y="357166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Экран для</a:t>
            </a: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проектора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153</Words>
  <PresentationFormat>Экран (4:3)</PresentationFormat>
  <Paragraphs>51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Подбор интерактивного оборудования для учебного кабинета</vt:lpstr>
      <vt:lpstr>Интерактивное оборудование</vt:lpstr>
      <vt:lpstr>Выбор проектора DLP или LCD ?</vt:lpstr>
      <vt:lpstr>Технология DLP</vt:lpstr>
      <vt:lpstr>Технология LCD</vt:lpstr>
      <vt:lpstr>Способы установки проекторов</vt:lpstr>
      <vt:lpstr>Слайд 7</vt:lpstr>
      <vt:lpstr>Слайд 8</vt:lpstr>
      <vt:lpstr>Слайд 9</vt:lpstr>
      <vt:lpstr>Слайд 10</vt:lpstr>
      <vt:lpstr>Подключение оборудования 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Подбор интерактивного оборудования для учебного кабинета</dc:title>
  <dc:creator>K-9-U</dc:creator>
  <cp:lastModifiedBy>K-9-U</cp:lastModifiedBy>
  <cp:revision>15</cp:revision>
  <dcterms:created xsi:type="dcterms:W3CDTF">2015-03-21T06:28:36Z</dcterms:created>
  <dcterms:modified xsi:type="dcterms:W3CDTF">2015-03-21T08:46:30Z</dcterms:modified>
</cp:coreProperties>
</file>